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Economica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Economica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Economica-bold.fntdata"/><Relationship Id="rId18" Type="http://schemas.openxmlformats.org/officeDocument/2006/relationships/font" Target="fonts/Economica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e8a9f130f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e8a9f130f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e8a9f130f2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e8a9f130f2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e8a9f130f2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e8a9f130f2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e8a9f130f2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e8a9f130f2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e8a9f130f2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e8a9f130f2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e8a9f130f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e8a9f130f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e8a9f130f2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e8a9f130f2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e8a9f130f2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e8a9f130f2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e8a9f130f2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e8a9f130f2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e8a9f130f2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e8a9f130f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e8a9f130f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e8a9f130f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REU Week 5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Antonio Perillo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285750"/>
            <a:ext cx="6096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7100" y="315925"/>
            <a:ext cx="6329801" cy="436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11700" y="1421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Setup</a:t>
            </a:r>
            <a:endParaRPr/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643187" y="330462"/>
            <a:ext cx="38576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Frame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1928" y="1254123"/>
            <a:ext cx="6240134" cy="32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CM Frame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024" y="852713"/>
            <a:ext cx="4815950" cy="409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Inelastic Scattering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7600" y="1093850"/>
            <a:ext cx="4988801" cy="361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Fixed Target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4323" y="943087"/>
            <a:ext cx="5043480" cy="391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Proton Beam (EIC)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6737" y="1169962"/>
            <a:ext cx="4510526" cy="346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999" y="322075"/>
            <a:ext cx="7494001" cy="449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575" y="438150"/>
            <a:ext cx="5838825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8883" y="0"/>
            <a:ext cx="524623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 dir="r"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